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0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>
        <p:guide orient="horz" pos="141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E4C7E-0BDA-BD50-2EEF-73F7941660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3D51A9-7244-37B2-98B7-407C8F7C0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F5040-27C7-437E-80BF-2470171CF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CBA34-D63F-1C42-6C6F-E55C522A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ADA91-C4A9-72D1-53AB-33FF27963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63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826A8-9925-DDC9-B0B4-6771DBE20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AC3CE5-E7BF-2B44-2A5F-7E7C17EEE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3878D-63D4-3554-7D04-6DA862F79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D6ACB-1707-DD1C-6457-91ABE3756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B25B-0F19-635D-B8BF-14C145C57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32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67E6A6-B529-64DE-B25D-BA5BFADD5A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0A38E-1B05-6ECA-3A18-AA0CDA852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083A6-EC6E-1604-52CB-3354F5EC5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3A8E5-AA13-BCFE-8E70-5945EF8CE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DDF1F-3A4E-17B7-CF83-F00D9B235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90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0D5E9-F5DA-DB50-D382-46B4CB038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BB6D7-CBCA-29BC-CDDE-1A1144241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CE097-F31A-8382-7EDE-53D295EF2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7E1AE-1577-49E8-A11E-D4FE5D0C2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4F52A-23EC-E7A6-5A3D-26AC50DC0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8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3129-0042-A5B6-A466-ED410EFEA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796B5-7D3A-E913-31EB-032A72336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3A6C0-0B04-53A1-5DF0-13E2960E3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9EE19-5C6E-6C30-C187-601DE6F0E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18AE3-8B11-CADE-C0AA-F29A80C58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4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DFED7-17BA-E485-B040-A814D8C2B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3A740-43B9-A337-CC7E-9BE5D6E91E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A6E2C0-A75B-AA26-D541-3B0C13638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8C5AC0-A00D-1EAF-5E51-D97A3C85B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B8BEA-1DC3-8219-D828-4184A718F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AFA5ED-039D-25F8-EA3F-098ABAC6F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459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E1D5C-C97F-C559-9312-EFA92B728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962B6-1F45-5B4F-A760-2DF90CC19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A6C076-68A3-F70D-2CFE-F8F5083C4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CE8D35-D2F1-288A-ABA3-B720DC471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DAFE77-6A35-CF1F-CF9F-50F1E6EAA7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5DFB1B-49FE-17FC-6467-B81DE2E43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8ADEC6-D7CB-CE4D-3CA6-C29B91919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9F9E7D-C9A5-85C4-39C7-F9CBD5858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227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46B42-9E17-6BD4-88BB-E530B4C18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500173-5F3C-2D36-E6CB-3A71D188E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EB3751-7044-CDB3-A54E-3C3198E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951D63-5487-E5BB-82FA-1EEB3802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354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C6D43-B00D-8CBB-F62A-32B94DCF1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B04204-05A6-A4AF-46B5-FD414912D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C568A9-3D87-E12F-1330-15EE26217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714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6A8B3-860C-391A-1182-B7A0B59A1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D2A82-D63F-AA65-F15D-3784B2466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596B0-010C-E490-5ABA-936FEE7C9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2448A-3577-EA7C-6070-EC2D1E7A3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1AE25-4DDB-419F-8F76-7B36C604A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377916-5745-FBF6-5F72-22D5048B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7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7C054-03BE-03C8-252D-46AFCE4C2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17A1C3-DEB1-A9B5-1190-E5E3F3749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E1F82-1D2E-8524-157A-43829CB8F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4A60C-81C6-C196-A37A-CBB6487D3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5979A-0367-0884-5A8D-3943A93E6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7D7C86-43A5-227F-854A-410DC4828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6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60EE3F-A1E9-1589-46AD-ADD62AD2D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2E8FF-2DFB-A7A7-23EB-2DB8C69E1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F4AD4-FDE3-A33E-6BEA-ED1F946E69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A3C319-CAF0-734F-B8B9-77780F24D93D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004EA-F8CF-0FA3-022E-66EE7A63F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5A6FB-A10E-E1AA-B359-10E2D133C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4DF52B-9330-6E45-B06E-B0E0AD38D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475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C48B49-6135-48B6-AC0F-97E5D8D1F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281413-422A-F893-8F98-1231065AD8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9730" y="1722475"/>
            <a:ext cx="9569303" cy="1879105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 err="1">
                <a:latin typeface="Arial" panose="020B0604020202020204" pitchFamily="34" charset="0"/>
                <a:cs typeface="Arial" panose="020B0604020202020204" pitchFamily="34" charset="0"/>
              </a:rPr>
              <a:t>MutaPLM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 Embedding Evaluation</a:t>
            </a:r>
            <a:b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8" y="4374554"/>
            <a:ext cx="12192007" cy="248344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40655" y="4374554"/>
            <a:ext cx="4051344" cy="2483446"/>
          </a:xfrm>
          <a:prstGeom prst="rect">
            <a:avLst/>
          </a:prstGeom>
          <a:gradFill>
            <a:gsLst>
              <a:gs pos="4000">
                <a:schemeClr val="accent1">
                  <a:alpha val="21000"/>
                </a:schemeClr>
              </a:gs>
              <a:gs pos="83000">
                <a:schemeClr val="accent1">
                  <a:lumMod val="50000"/>
                  <a:alpha val="61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56AC18-FB41-4977-8B0C-F5082335A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379429"/>
            <a:ext cx="12191984" cy="1953928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alpha val="5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" y="4380927"/>
            <a:ext cx="12192000" cy="2019443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45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9DB2DB-9A72-0BE2-24C7-3BA3A164D8F5}"/>
              </a:ext>
            </a:extLst>
          </p:cNvPr>
          <p:cNvSpPr txBox="1"/>
          <p:nvPr/>
        </p:nvSpPr>
        <p:spPr>
          <a:xfrm>
            <a:off x="10662557" y="5879878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07/24/25</a:t>
            </a:r>
          </a:p>
        </p:txBody>
      </p:sp>
    </p:spTree>
    <p:extLst>
      <p:ext uri="{BB962C8B-B14F-4D97-AF65-F5344CB8AC3E}">
        <p14:creationId xmlns:p14="http://schemas.microsoft.com/office/powerpoint/2010/main" val="681505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D75BB0B-8F52-31E8-A90E-E409D639E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411563"/>
            <a:ext cx="10905066" cy="403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23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D40B-8F89-0EFF-3C6B-B301FA9D9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019" y="707639"/>
            <a:ext cx="10515600" cy="1325563"/>
          </a:xfrm>
        </p:spPr>
        <p:txBody>
          <a:bodyPr/>
          <a:lstStyle/>
          <a:p>
            <a:r>
              <a:rPr lang="en-US" dirty="0" err="1"/>
              <a:t>MutaDescribe</a:t>
            </a:r>
            <a:r>
              <a:rPr lang="en-US" dirty="0"/>
              <a:t> Dataset (SNVs)</a:t>
            </a:r>
          </a:p>
        </p:txBody>
      </p:sp>
      <p:pic>
        <p:nvPicPr>
          <p:cNvPr id="5" name="Picture 4" descr="A table of text with numbers and a few words&#10;&#10;AI-generated content may be incorrect.">
            <a:extLst>
              <a:ext uri="{FF2B5EF4-FFF2-40B4-BE49-F238E27FC236}">
                <a16:creationId xmlns:a16="http://schemas.microsoft.com/office/drawing/2014/main" id="{E5D21741-C596-040F-21BC-F9FC1F250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607"/>
            <a:ext cx="4261757" cy="2138435"/>
          </a:xfrm>
          <a:prstGeom prst="rect">
            <a:avLst/>
          </a:prstGeom>
        </p:spPr>
      </p:pic>
      <p:pic>
        <p:nvPicPr>
          <p:cNvPr id="7" name="Picture 6" descr="A graph of colored bars&#10;&#10;AI-generated content may be incorrect.">
            <a:extLst>
              <a:ext uri="{FF2B5EF4-FFF2-40B4-BE49-F238E27FC236}">
                <a16:creationId xmlns:a16="http://schemas.microsoft.com/office/drawing/2014/main" id="{17A186CF-BEE3-3AA5-B99A-51D116419C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58" r="2137"/>
          <a:stretch>
            <a:fillRect/>
          </a:stretch>
        </p:blipFill>
        <p:spPr>
          <a:xfrm>
            <a:off x="4261757" y="4034064"/>
            <a:ext cx="7508422" cy="1597195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8382EDF-EF16-5D6B-0DFD-33FB5D68E7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68" t="21499" r="7411"/>
          <a:stretch>
            <a:fillRect/>
          </a:stretch>
        </p:blipFill>
        <p:spPr>
          <a:xfrm>
            <a:off x="4357006" y="2167758"/>
            <a:ext cx="6996794" cy="159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914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F9A8B-63D3-F6B0-2410-92FF69D27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549" y="47145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t-SNE Visualization of Wild-Type vs. Mutant Protein Pairs with Cosine Similarity</a:t>
            </a:r>
          </a:p>
        </p:txBody>
      </p:sp>
      <p:pic>
        <p:nvPicPr>
          <p:cNvPr id="7" name="Picture 6" descr="A diagram of a protein&#10;&#10;AI-generated content may be incorrect.">
            <a:extLst>
              <a:ext uri="{FF2B5EF4-FFF2-40B4-BE49-F238E27FC236}">
                <a16:creationId xmlns:a16="http://schemas.microsoft.com/office/drawing/2014/main" id="{A964AA67-705B-1194-BC75-FAE1F5540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271" y="1884406"/>
            <a:ext cx="6631459" cy="497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271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57C42-C7F1-0648-97F0-379199BAB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855" y="375758"/>
            <a:ext cx="10515600" cy="1325563"/>
          </a:xfrm>
        </p:spPr>
        <p:txBody>
          <a:bodyPr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Comparing t-SNE and UMAP Projections of Wild-Type vs. Mutant Embeddings</a:t>
            </a:r>
          </a:p>
        </p:txBody>
      </p:sp>
      <p:pic>
        <p:nvPicPr>
          <p:cNvPr id="5" name="Picture 4" descr="A diagram of a number of red dots&#10;&#10;AI-generated content may be incorrect.">
            <a:extLst>
              <a:ext uri="{FF2B5EF4-FFF2-40B4-BE49-F238E27FC236}">
                <a16:creationId xmlns:a16="http://schemas.microsoft.com/office/drawing/2014/main" id="{B13FA471-0572-285C-60A9-23AB1562F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155369"/>
            <a:ext cx="5236028" cy="3927021"/>
          </a:xfrm>
          <a:prstGeom prst="rect">
            <a:avLst/>
          </a:prstGeom>
        </p:spPr>
      </p:pic>
      <p:pic>
        <p:nvPicPr>
          <p:cNvPr id="7" name="Picture 6" descr="A diagram of a number of red dots&#10;&#10;AI-generated content may be incorrect.">
            <a:extLst>
              <a:ext uri="{FF2B5EF4-FFF2-40B4-BE49-F238E27FC236}">
                <a16:creationId xmlns:a16="http://schemas.microsoft.com/office/drawing/2014/main" id="{78392DCC-1085-0EE9-755F-3BB839C02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972" y="2155370"/>
            <a:ext cx="5236028" cy="392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90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7939-FAD6-6E43-D804-9FDF68B85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693" y="42892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UMAP Zoom: Visualizing Local Differences Between WT and Mutant Proteins</a:t>
            </a:r>
          </a:p>
        </p:txBody>
      </p:sp>
      <p:pic>
        <p:nvPicPr>
          <p:cNvPr id="5" name="Picture 4" descr="A diagram of a protein embedding&#10;&#10;AI-generated content may be incorrect.">
            <a:extLst>
              <a:ext uri="{FF2B5EF4-FFF2-40B4-BE49-F238E27FC236}">
                <a16:creationId xmlns:a16="http://schemas.microsoft.com/office/drawing/2014/main" id="{58B983A4-30C0-51F4-6CFE-E730D21475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233"/>
          <a:stretch>
            <a:fillRect/>
          </a:stretch>
        </p:blipFill>
        <p:spPr>
          <a:xfrm>
            <a:off x="2462892" y="1869221"/>
            <a:ext cx="6803571" cy="498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932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44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MutaPLM Embedding Evaluation </vt:lpstr>
      <vt:lpstr>PowerPoint Presentation</vt:lpstr>
      <vt:lpstr>MutaDescribe Dataset (SNVs)</vt:lpstr>
      <vt:lpstr>t-SNE Visualization of Wild-Type vs. Mutant Protein Pairs with Cosine Similarity</vt:lpstr>
      <vt:lpstr>Comparing t-SNE and UMAP Projections of Wild-Type vs. Mutant Embeddings</vt:lpstr>
      <vt:lpstr>UMAP Zoom: Visualizing Local Differences Between WT and Mutant Proteins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Yves Greatti</dc:creator>
  <cp:lastModifiedBy>Yves Greatti</cp:lastModifiedBy>
  <cp:revision>10</cp:revision>
  <dcterms:created xsi:type="dcterms:W3CDTF">2025-07-24T13:58:50Z</dcterms:created>
  <dcterms:modified xsi:type="dcterms:W3CDTF">2025-07-24T14:23:58Z</dcterms:modified>
</cp:coreProperties>
</file>

<file path=docProps/thumbnail.jpeg>
</file>